
<file path=[Content_Types].xml><?xml version="1.0" encoding="utf-8"?>
<Types xmlns="http://schemas.openxmlformats.org/package/2006/content-types">
  <Override PartName="/ppt/slides/slide45.xml" ContentType="application/vnd.openxmlformats-officedocument.presentationml.slide+xml"/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41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slides/slide38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Default Extension="jpeg" ContentType="image/jpeg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s/slide34.xml" ContentType="application/vnd.openxmlformats-officedocument.presentationml.slide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ppt/slides/slide46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42.xml" ContentType="application/vnd.openxmlformats-officedocument.presentationml.slide+xml"/>
  <Override PartName="/ppt/slides/slide50.xml" ContentType="application/vnd.openxmlformats-officedocument.presentationml.slide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ppt/slides/slide39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47.xml" ContentType="application/vnd.openxmlformats-officedocument.presentationml.slide+xml"/>
  <Override PartName="/ppt/slides/slide43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48.xml" ContentType="application/vnd.openxmlformats-officedocument.presentationml.slide+xml"/>
  <Override PartName="/ppt/slides/slide20.xml" ContentType="application/vnd.openxmlformats-officedocument.presentationml.slide+xml"/>
  <Override PartName="/ppt/slides/slide44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9.xml" ContentType="application/vnd.openxmlformats-officedocument.presentationml.slide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3" r:id="rId13"/>
    <p:sldId id="278" r:id="rId14"/>
    <p:sldId id="277" r:id="rId15"/>
    <p:sldId id="276" r:id="rId16"/>
    <p:sldId id="275" r:id="rId17"/>
    <p:sldId id="274" r:id="rId18"/>
    <p:sldId id="279" r:id="rId19"/>
    <p:sldId id="280" r:id="rId20"/>
    <p:sldId id="281" r:id="rId21"/>
    <p:sldId id="282" r:id="rId22"/>
    <p:sldId id="283" r:id="rId23"/>
    <p:sldId id="291" r:id="rId24"/>
    <p:sldId id="290" r:id="rId25"/>
    <p:sldId id="289" r:id="rId26"/>
    <p:sldId id="288" r:id="rId27"/>
    <p:sldId id="287" r:id="rId28"/>
    <p:sldId id="286" r:id="rId29"/>
    <p:sldId id="285" r:id="rId30"/>
    <p:sldId id="284" r:id="rId31"/>
    <p:sldId id="293" r:id="rId32"/>
    <p:sldId id="292" r:id="rId33"/>
    <p:sldId id="294" r:id="rId34"/>
    <p:sldId id="295" r:id="rId35"/>
    <p:sldId id="296" r:id="rId36"/>
    <p:sldId id="297" r:id="rId37"/>
    <p:sldId id="298" r:id="rId38"/>
    <p:sldId id="299" r:id="rId39"/>
    <p:sldId id="300" r:id="rId40"/>
    <p:sldId id="301" r:id="rId41"/>
    <p:sldId id="302" r:id="rId42"/>
    <p:sldId id="303" r:id="rId43"/>
    <p:sldId id="304" r:id="rId44"/>
    <p:sldId id="305" r:id="rId45"/>
    <p:sldId id="306" r:id="rId46"/>
    <p:sldId id="307" r:id="rId47"/>
    <p:sldId id="308" r:id="rId48"/>
    <p:sldId id="309" r:id="rId49"/>
    <p:sldId id="310" r:id="rId50"/>
    <p:sldId id="311" r:id="rId5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45C5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75" d="100"/>
          <a:sy n="75" d="100"/>
        </p:scale>
        <p:origin x="-120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printerSettings" Target="printerSettings/printerSettings1.bin"/><Relationship Id="rId53" Type="http://schemas.openxmlformats.org/officeDocument/2006/relationships/presProps" Target="presProps.xml"/><Relationship Id="rId54" Type="http://schemas.openxmlformats.org/officeDocument/2006/relationships/viewProps" Target="viewProps.xml"/><Relationship Id="rId55" Type="http://schemas.openxmlformats.org/officeDocument/2006/relationships/theme" Target="theme/theme1.xml"/><Relationship Id="rId56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45C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540453-1F3D-DC4B-91CA-FA028E3E8650}" type="datetimeFigureOut">
              <a:rPr lang="en-US" smtClean="0"/>
              <a:pPr/>
              <a:t>3/23/11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0" y="2209800"/>
            <a:ext cx="6248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8</a:t>
            </a:r>
            <a:r>
              <a:rPr lang="en-US" sz="9600" dirty="0" smtClean="0"/>
              <a:t> </a:t>
            </a:r>
            <a:r>
              <a:rPr lang="en-US" sz="9600" dirty="0" err="1" smtClean="0"/>
              <a:t>x</a:t>
            </a:r>
            <a:r>
              <a:rPr lang="en-US" sz="9600" dirty="0" smtClean="0"/>
              <a:t> 2 </a:t>
            </a:r>
            <a:r>
              <a:rPr lang="en-US" sz="9600" dirty="0" err="1" smtClean="0"/>
              <a:t>x</a:t>
            </a:r>
            <a:r>
              <a:rPr lang="en-US" sz="9600" dirty="0" smtClean="0"/>
              <a:t> 2 = </a:t>
            </a:r>
            <a:endParaRPr lang="en-US" sz="9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52600" y="2209800"/>
            <a:ext cx="5562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8 </a:t>
            </a:r>
            <a:r>
              <a:rPr lang="en-US" sz="9600" dirty="0" err="1" smtClean="0"/>
              <a:t>x</a:t>
            </a:r>
            <a:r>
              <a:rPr lang="en-US" sz="9600" dirty="0" smtClean="0"/>
              <a:t> </a:t>
            </a:r>
            <a:r>
              <a:rPr lang="en-US" sz="9600" dirty="0" smtClean="0"/>
              <a:t>12= </a:t>
            </a:r>
            <a:endParaRPr lang="en-US" sz="9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7800" y="2209800"/>
            <a:ext cx="563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0.4 </a:t>
            </a:r>
            <a:r>
              <a:rPr lang="en-US" sz="9600" dirty="0" err="1" smtClean="0"/>
              <a:t>x</a:t>
            </a:r>
            <a:r>
              <a:rPr lang="en-US" sz="9600" dirty="0" smtClean="0"/>
              <a:t> 12 = </a:t>
            </a:r>
            <a:endParaRPr lang="en-US" sz="9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5257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8 </a:t>
            </a:r>
            <a:r>
              <a:rPr lang="en-US" sz="9600" dirty="0" err="1" smtClean="0"/>
              <a:t>x</a:t>
            </a:r>
            <a:r>
              <a:rPr lang="en-US" sz="9600" dirty="0" smtClean="0"/>
              <a:t> </a:t>
            </a:r>
            <a:r>
              <a:rPr lang="en-US" sz="9600" dirty="0" smtClean="0"/>
              <a:t>0.4= </a:t>
            </a:r>
            <a:endParaRPr lang="en-US" sz="96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5105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 </a:t>
            </a:r>
            <a:r>
              <a:rPr lang="en-US" sz="9600" dirty="0" err="1" smtClean="0"/>
              <a:t>x</a:t>
            </a:r>
            <a:r>
              <a:rPr lang="en-US" sz="9600" dirty="0" smtClean="0"/>
              <a:t> </a:t>
            </a:r>
            <a:r>
              <a:rPr lang="en-US" sz="9600" dirty="0" smtClean="0"/>
              <a:t>0.8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5105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8</a:t>
            </a:r>
            <a:r>
              <a:rPr lang="en-US" sz="9600" dirty="0" smtClean="0"/>
              <a:t> </a:t>
            </a:r>
            <a:r>
              <a:rPr lang="en-US" sz="9600" dirty="0" err="1" smtClean="0"/>
              <a:t>x</a:t>
            </a:r>
            <a:r>
              <a:rPr lang="en-US" sz="9600" dirty="0" smtClean="0"/>
              <a:t> 0.3 = </a:t>
            </a:r>
            <a:endParaRPr lang="en-US" sz="96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5105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8 </a:t>
            </a:r>
            <a:r>
              <a:rPr lang="en-US" sz="9600" dirty="0" err="1" smtClean="0"/>
              <a:t>x</a:t>
            </a:r>
            <a:r>
              <a:rPr lang="en-US" sz="9600" dirty="0" smtClean="0"/>
              <a:t> </a:t>
            </a:r>
            <a:r>
              <a:rPr lang="en-US" sz="9600" dirty="0" smtClean="0"/>
              <a:t>0.8 = </a:t>
            </a:r>
            <a:endParaRPr lang="en-US" sz="96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0" y="2209800"/>
            <a:ext cx="5715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4.0 </a:t>
            </a:r>
            <a:r>
              <a:rPr lang="en-US" sz="9600" dirty="0" err="1" smtClean="0"/>
              <a:t>x</a:t>
            </a:r>
            <a:r>
              <a:rPr lang="en-US" sz="9600" dirty="0" smtClean="0"/>
              <a:t> 8.0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800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8 </a:t>
            </a:r>
            <a:r>
              <a:rPr lang="en-US" sz="9600" dirty="0" err="1" smtClean="0"/>
              <a:t>x</a:t>
            </a:r>
            <a:r>
              <a:rPr lang="en-US" sz="9600" dirty="0" smtClean="0"/>
              <a:t> </a:t>
            </a:r>
            <a:r>
              <a:rPr lang="en-US" sz="9600" dirty="0" smtClean="0"/>
              <a:t>0.7 = </a:t>
            </a:r>
            <a:endParaRPr lang="en-US" sz="96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00200" y="2209800"/>
            <a:ext cx="5715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 </a:t>
            </a:r>
            <a:r>
              <a:rPr lang="en-US" sz="9600" dirty="0" err="1" smtClean="0"/>
              <a:t>x</a:t>
            </a:r>
            <a:r>
              <a:rPr lang="en-US" sz="9600" dirty="0" smtClean="0"/>
              <a:t> 8 </a:t>
            </a:r>
            <a:r>
              <a:rPr lang="en-US" sz="9600" dirty="0" err="1" smtClean="0"/>
              <a:t>x</a:t>
            </a:r>
            <a:r>
              <a:rPr lang="en-US" sz="9600" dirty="0" smtClean="0"/>
              <a:t> 2 = </a:t>
            </a:r>
            <a:endParaRPr lang="en-US" sz="96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2209800"/>
            <a:ext cx="6781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 </a:t>
            </a:r>
            <a:r>
              <a:rPr lang="en-US" sz="9600" dirty="0" err="1" smtClean="0"/>
              <a:t>x</a:t>
            </a:r>
            <a:r>
              <a:rPr lang="en-US" sz="9600" dirty="0" smtClean="0"/>
              <a:t> </a:t>
            </a:r>
            <a:r>
              <a:rPr lang="en-US" sz="9600" dirty="0" smtClean="0"/>
              <a:t>2 </a:t>
            </a:r>
            <a:r>
              <a:rPr lang="en-US" sz="9600" dirty="0" err="1" smtClean="0"/>
              <a:t>x</a:t>
            </a:r>
            <a:r>
              <a:rPr lang="en-US" sz="9600" dirty="0" smtClean="0"/>
              <a:t> 8 = </a:t>
            </a:r>
            <a:endParaRPr lang="en-US" sz="9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3000" y="2209800"/>
            <a:ext cx="6324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 </a:t>
            </a:r>
            <a:r>
              <a:rPr lang="en-US" sz="9600" dirty="0" err="1" smtClean="0"/>
              <a:t>x</a:t>
            </a:r>
            <a:r>
              <a:rPr lang="en-US" sz="9600" dirty="0" smtClean="0"/>
              <a:t> 8 </a:t>
            </a:r>
            <a:r>
              <a:rPr lang="en-US" sz="9600" dirty="0" err="1" smtClean="0"/>
              <a:t>x</a:t>
            </a:r>
            <a:r>
              <a:rPr lang="en-US" sz="9600" dirty="0" smtClean="0"/>
              <a:t> 10 = </a:t>
            </a:r>
            <a:endParaRPr lang="en-US" sz="9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81200" y="2209800"/>
            <a:ext cx="5410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8</a:t>
            </a:r>
            <a:r>
              <a:rPr lang="en-US" sz="9600" dirty="0" smtClean="0"/>
              <a:t>0 </a:t>
            </a:r>
            <a:r>
              <a:rPr lang="en-US" sz="9600" dirty="0" err="1" smtClean="0"/>
              <a:t>x</a:t>
            </a:r>
            <a:r>
              <a:rPr lang="en-US" sz="9600" dirty="0" smtClean="0"/>
              <a:t> 0.9 = </a:t>
            </a:r>
            <a:endParaRPr lang="en-US" sz="96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3.2 </a:t>
            </a:r>
            <a:r>
              <a:rPr lang="en-US" sz="9600" dirty="0" smtClean="0"/>
              <a:t>÷</a:t>
            </a:r>
            <a:r>
              <a:rPr lang="en-US" sz="9600" dirty="0" smtClean="0"/>
              <a:t> 8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8</a:t>
            </a:r>
            <a:r>
              <a:rPr lang="en-US" sz="9600" dirty="0" smtClean="0"/>
              <a:t>.8 </a:t>
            </a:r>
            <a:r>
              <a:rPr lang="en-US" sz="9600" dirty="0" smtClean="0"/>
              <a:t>÷</a:t>
            </a:r>
            <a:r>
              <a:rPr lang="en-US" sz="9600" dirty="0" smtClean="0"/>
              <a:t> 8 = </a:t>
            </a:r>
            <a:endParaRPr lang="en-US" sz="96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1.6 ÷</a:t>
            </a:r>
            <a:r>
              <a:rPr lang="en-US" sz="9600" dirty="0" smtClean="0"/>
              <a:t> 8 = </a:t>
            </a:r>
            <a:endParaRPr lang="en-US" sz="96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2.4÷</a:t>
            </a:r>
            <a:r>
              <a:rPr lang="en-US" sz="9600" dirty="0" smtClean="0"/>
              <a:t> 8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3.2÷ </a:t>
            </a:r>
            <a:r>
              <a:rPr lang="en-US" sz="9600" dirty="0" smtClean="0"/>
              <a:t>8</a:t>
            </a:r>
            <a:r>
              <a:rPr lang="en-US" sz="9600" dirty="0" smtClean="0"/>
              <a:t>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</a:t>
            </a:r>
            <a:r>
              <a:rPr lang="en-US" sz="9600" dirty="0" smtClean="0"/>
              <a:t>.0 </a:t>
            </a:r>
            <a:r>
              <a:rPr lang="en-US" sz="9600" dirty="0" smtClean="0"/>
              <a:t>÷</a:t>
            </a:r>
            <a:r>
              <a:rPr lang="en-US" sz="9600" dirty="0" smtClean="0"/>
              <a:t> 8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2.8 ÷ 4 = </a:t>
            </a:r>
            <a:endParaRPr lang="en-US" sz="96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2.4 ÷ 4 = </a:t>
            </a:r>
            <a:endParaRPr lang="en-US" sz="96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3.6 ÷ 4 = </a:t>
            </a:r>
            <a:endParaRPr lang="en-US" sz="9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2209800"/>
            <a:ext cx="7391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8</a:t>
            </a:r>
            <a:r>
              <a:rPr lang="en-US" sz="9600" dirty="0" smtClean="0"/>
              <a:t> </a:t>
            </a:r>
            <a:r>
              <a:rPr lang="en-US" sz="9600" dirty="0" err="1" smtClean="0"/>
              <a:t>x</a:t>
            </a:r>
            <a:r>
              <a:rPr lang="en-US" sz="9600" dirty="0" smtClean="0"/>
              <a:t> 10 </a:t>
            </a:r>
            <a:r>
              <a:rPr lang="en-US" sz="9600" dirty="0" err="1" smtClean="0"/>
              <a:t>x</a:t>
            </a:r>
            <a:r>
              <a:rPr lang="en-US" sz="9600" dirty="0" smtClean="0"/>
              <a:t> 5 = </a:t>
            </a:r>
            <a:endParaRPr lang="en-US" sz="96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5105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3.2 ÷</a:t>
            </a:r>
            <a:r>
              <a:rPr lang="en-US" sz="9600" dirty="0" smtClean="0"/>
              <a:t> 8 = </a:t>
            </a:r>
            <a:endParaRPr lang="en-US" sz="96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953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7</a:t>
            </a:r>
            <a:r>
              <a:rPr lang="en-US" sz="9600" dirty="0" smtClean="0"/>
              <a:t>.2 </a:t>
            </a:r>
            <a:r>
              <a:rPr lang="en-US" sz="9600" dirty="0" smtClean="0"/>
              <a:t>÷</a:t>
            </a:r>
            <a:r>
              <a:rPr lang="en-US" sz="9600" dirty="0" smtClean="0"/>
              <a:t> 8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5105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1.6 ÷ 4 = </a:t>
            </a:r>
            <a:endParaRPr lang="en-US" sz="96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7800" y="2209800"/>
            <a:ext cx="6324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0.4 ÷ 0.4 = </a:t>
            </a:r>
            <a:endParaRPr lang="en-US" sz="96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5410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8</a:t>
            </a:r>
            <a:r>
              <a:rPr lang="en-US" sz="9600" dirty="0" smtClean="0"/>
              <a:t>0 </a:t>
            </a:r>
            <a:r>
              <a:rPr lang="en-US" sz="9600" dirty="0" smtClean="0"/>
              <a:t>÷</a:t>
            </a:r>
            <a:r>
              <a:rPr lang="en-US" sz="9600" dirty="0" smtClean="0"/>
              <a:t> 80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5105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2.4 ÷</a:t>
            </a:r>
            <a:r>
              <a:rPr lang="en-US" sz="9600" dirty="0" smtClean="0"/>
              <a:t> 8= </a:t>
            </a:r>
            <a:endParaRPr lang="en-US" sz="96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5.6 </a:t>
            </a:r>
            <a:r>
              <a:rPr lang="en-US" sz="9600" dirty="0" smtClean="0"/>
              <a:t>÷</a:t>
            </a:r>
            <a:r>
              <a:rPr lang="en-US" sz="9600" dirty="0" smtClean="0"/>
              <a:t> 8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1.6 </a:t>
            </a:r>
            <a:r>
              <a:rPr lang="en-US" sz="9600" dirty="0" smtClean="0"/>
              <a:t>÷</a:t>
            </a:r>
            <a:r>
              <a:rPr lang="en-US" sz="9600" dirty="0" smtClean="0"/>
              <a:t> 8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5</a:t>
            </a:r>
            <a:r>
              <a:rPr lang="en-US" sz="9600" dirty="0" smtClean="0"/>
              <a:t>.6 </a:t>
            </a:r>
            <a:r>
              <a:rPr lang="en-US" sz="9600" dirty="0" smtClean="0"/>
              <a:t>÷</a:t>
            </a:r>
            <a:r>
              <a:rPr lang="en-US" sz="9600" dirty="0" smtClean="0"/>
              <a:t> 8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5715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3.20 </a:t>
            </a:r>
            <a:r>
              <a:rPr lang="en-US" sz="9600" dirty="0" smtClean="0"/>
              <a:t>÷</a:t>
            </a:r>
            <a:r>
              <a:rPr lang="en-US" sz="9600" dirty="0" smtClean="0"/>
              <a:t> 8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5257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 </a:t>
            </a:r>
            <a:r>
              <a:rPr lang="en-US" sz="9600" dirty="0" err="1" smtClean="0"/>
              <a:t>x</a:t>
            </a:r>
            <a:r>
              <a:rPr lang="en-US" sz="9600" dirty="0" smtClean="0"/>
              <a:t> 3 </a:t>
            </a:r>
            <a:r>
              <a:rPr lang="en-US" sz="9600" dirty="0" err="1" smtClean="0"/>
              <a:t>x</a:t>
            </a:r>
            <a:r>
              <a:rPr lang="en-US" sz="9600" dirty="0" smtClean="0"/>
              <a:t> 8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95400" y="2209800"/>
            <a:ext cx="563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8</a:t>
            </a:r>
            <a:r>
              <a:rPr lang="en-US" sz="9600" dirty="0" smtClean="0"/>
              <a:t>.8 </a:t>
            </a:r>
            <a:r>
              <a:rPr lang="en-US" sz="9600" dirty="0" smtClean="0"/>
              <a:t>÷</a:t>
            </a:r>
            <a:r>
              <a:rPr lang="en-US" sz="9600" dirty="0" smtClean="0"/>
              <a:t> 8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5486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2.4 ÷ </a:t>
            </a:r>
            <a:r>
              <a:rPr lang="en-US" sz="9600" dirty="0" smtClean="0"/>
              <a:t>0.8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71600" y="2209800"/>
            <a:ext cx="5562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1.6 ÷ </a:t>
            </a:r>
            <a:r>
              <a:rPr lang="en-US" sz="9600" dirty="0" smtClean="0"/>
              <a:t>0.8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2209800"/>
            <a:ext cx="6096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</a:t>
            </a:r>
            <a:r>
              <a:rPr lang="en-US" sz="9600" dirty="0" smtClean="0"/>
              <a:t>.0 </a:t>
            </a:r>
            <a:r>
              <a:rPr lang="en-US" sz="9600" dirty="0" smtClean="0"/>
              <a:t>÷ </a:t>
            </a:r>
            <a:r>
              <a:rPr lang="en-US" sz="9600" dirty="0" smtClean="0"/>
              <a:t>0.8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2209800"/>
            <a:ext cx="7696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16 ÷</a:t>
            </a:r>
            <a:r>
              <a:rPr lang="en-US" sz="9600" dirty="0" smtClean="0"/>
              <a:t> 8 = </a:t>
            </a:r>
            <a:r>
              <a:rPr lang="en-US" sz="9600" dirty="0" smtClean="0"/>
              <a:t>2</a:t>
            </a:r>
            <a:r>
              <a:rPr lang="en-US" sz="9600" dirty="0" smtClean="0"/>
              <a:t> </a:t>
            </a:r>
            <a:r>
              <a:rPr lang="en-US" sz="9600" dirty="0" err="1" smtClean="0"/>
              <a:t>x</a:t>
            </a:r>
            <a:r>
              <a:rPr lang="en-US" sz="9600" dirty="0" smtClean="0"/>
              <a:t> __ </a:t>
            </a:r>
            <a:endParaRPr lang="en-US" sz="9600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3000" y="2209800"/>
            <a:ext cx="5791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16 </a:t>
            </a:r>
            <a:r>
              <a:rPr lang="en-US" sz="9600" dirty="0" smtClean="0"/>
              <a:t>÷</a:t>
            </a:r>
            <a:r>
              <a:rPr lang="en-US" sz="9600" dirty="0" smtClean="0"/>
              <a:t> 80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95400" y="2209800"/>
            <a:ext cx="563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16 ÷</a:t>
            </a:r>
            <a:r>
              <a:rPr lang="en-US" sz="9600" dirty="0" smtClean="0"/>
              <a:t> 8 = </a:t>
            </a:r>
            <a:endParaRPr lang="en-US" sz="9600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5257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24 ÷</a:t>
            </a:r>
            <a:r>
              <a:rPr lang="en-US" sz="9600" dirty="0" smtClean="0"/>
              <a:t> 8 = </a:t>
            </a:r>
            <a:endParaRPr lang="en-US" sz="9600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2209800"/>
            <a:ext cx="8153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687099 ÷ </a:t>
            </a:r>
            <a:r>
              <a:rPr lang="en-US" sz="9600" dirty="0" smtClean="0"/>
              <a:t>0 = </a:t>
            </a:r>
            <a:endParaRPr lang="en-US" sz="9600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2209800"/>
            <a:ext cx="5943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848 </a:t>
            </a:r>
            <a:r>
              <a:rPr lang="en-US" sz="9600" dirty="0" smtClean="0"/>
              <a:t>÷</a:t>
            </a:r>
            <a:r>
              <a:rPr lang="en-US" sz="9600" dirty="0" smtClean="0"/>
              <a:t> 8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71600" y="2209800"/>
            <a:ext cx="7239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8 </a:t>
            </a:r>
            <a:r>
              <a:rPr lang="en-US" sz="9600" dirty="0" err="1" smtClean="0"/>
              <a:t>x</a:t>
            </a:r>
            <a:r>
              <a:rPr lang="en-US" sz="9600" dirty="0" smtClean="0"/>
              <a:t> </a:t>
            </a:r>
            <a:r>
              <a:rPr lang="en-US" sz="9600" dirty="0" smtClean="0"/>
              <a:t>2 </a:t>
            </a:r>
            <a:r>
              <a:rPr lang="en-US" sz="9600" dirty="0" err="1" smtClean="0"/>
              <a:t>x</a:t>
            </a:r>
            <a:r>
              <a:rPr lang="en-US" sz="9600" dirty="0" smtClean="0"/>
              <a:t> 20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2209800"/>
            <a:ext cx="5943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2.4 ÷</a:t>
            </a:r>
            <a:r>
              <a:rPr lang="en-US" sz="9600" dirty="0" smtClean="0"/>
              <a:t> 8 = </a:t>
            </a:r>
            <a:endParaRPr lang="en-US" sz="9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5000" y="2209800"/>
            <a:ext cx="5410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 </a:t>
            </a:r>
            <a:r>
              <a:rPr lang="en-US" sz="9600" dirty="0" err="1" smtClean="0"/>
              <a:t>x</a:t>
            </a:r>
            <a:r>
              <a:rPr lang="en-US" sz="9600" dirty="0" smtClean="0"/>
              <a:t> 0.8 = </a:t>
            </a:r>
            <a:endParaRPr lang="en-US" sz="9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71600" y="2209800"/>
            <a:ext cx="6019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8</a:t>
            </a:r>
            <a:r>
              <a:rPr lang="en-US" sz="9600" dirty="0" smtClean="0"/>
              <a:t> </a:t>
            </a:r>
            <a:r>
              <a:rPr lang="en-US" sz="9600" dirty="0" err="1" smtClean="0"/>
              <a:t>x</a:t>
            </a:r>
            <a:r>
              <a:rPr lang="en-US" sz="9600" dirty="0" smtClean="0"/>
              <a:t> 0.6 = </a:t>
            </a:r>
            <a:endParaRPr lang="en-US" sz="9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6800" y="2209800"/>
            <a:ext cx="6172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 </a:t>
            </a:r>
            <a:r>
              <a:rPr lang="en-US" sz="9600" dirty="0" err="1" smtClean="0"/>
              <a:t>x</a:t>
            </a:r>
            <a:r>
              <a:rPr lang="en-US" sz="9600" dirty="0" smtClean="0"/>
              <a:t> </a:t>
            </a:r>
            <a:r>
              <a:rPr lang="en-US" sz="9600" dirty="0" smtClean="0"/>
              <a:t>0.8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5029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8</a:t>
            </a:r>
            <a:r>
              <a:rPr lang="en-US" sz="9600" dirty="0" smtClean="0"/>
              <a:t> </a:t>
            </a:r>
            <a:r>
              <a:rPr lang="en-US" sz="9600" dirty="0" err="1" smtClean="0"/>
              <a:t>x</a:t>
            </a:r>
            <a:r>
              <a:rPr lang="en-US" sz="9600" dirty="0" smtClean="0"/>
              <a:t> 0.8 = </a:t>
            </a:r>
            <a:endParaRPr lang="en-US" sz="9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217</Words>
  <Application>Microsoft Macintosh PowerPoint</Application>
  <PresentationFormat>On-screen Show (4:3)</PresentationFormat>
  <Paragraphs>50</Paragraphs>
  <Slides>50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District 2 - RMS Sean Terry</dc:creator>
  <cp:lastModifiedBy>District 2 - RMS Sean Terry</cp:lastModifiedBy>
  <cp:revision>17</cp:revision>
  <dcterms:created xsi:type="dcterms:W3CDTF">2011-03-23T03:10:54Z</dcterms:created>
  <dcterms:modified xsi:type="dcterms:W3CDTF">2011-03-23T03:18:13Z</dcterms:modified>
</cp:coreProperties>
</file>